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Average" panose="020B0604020202020204" charset="0"/>
      <p:regular r:id="rId16"/>
    </p:embeddedFont>
    <p:embeddedFont>
      <p:font typeface="Oswald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99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5d5676d8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5d5676d8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LILY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Timer aspect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Begins when level starts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amount of time to complete level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timer reaches zero - send signal to end level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Display score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Bonus score if completed within time limit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5d5676d8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5d5676d83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MICHAEL 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scenarios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c2bba800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c2bba800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5d5676d8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5d5676d8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5d5676d8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5d5676d8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 from project description - educational game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Decision to create game to teach arithmetic operations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technical terms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c2b34befe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c2b34befe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 from project description - educational game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Decision to create game to teach arithmetic operations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technical terms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c2b34befe_2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c2b34befe_2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c2b34bef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c2b34bef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c2b34befe_2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c2b34befe_2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5d5676d8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5d5676d8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MICHAEL B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Feature: Levels - sequence of questions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Variable question structure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Feature: Tutorial - basis for teaching operations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Feature: Score - creates competitive aspect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Feature: Timer - helps create competitive aspect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5d5676d8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5d5676d8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constraints: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Mass DoE frameworks for math knowledge of students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c2b34bef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c2b34bef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LILY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Sequence diagram - best explains interaction and novelty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Explain objects at the top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Select the level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Begin displaying questions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Receive answer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answer and possibly increase score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 level after all the questions have been answered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Display score to user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Doesn’t include tutorial aspect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11708" y="868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400" b="1"/>
              <a:t>Overview of ArithMagic</a:t>
            </a:r>
            <a:endParaRPr sz="44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/>
              <a:t>Software Engineering COMP 4110</a:t>
            </a:r>
            <a:endParaRPr sz="24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/>
              <a:t>University of Massachusetts Lowell</a:t>
            </a:r>
            <a:endParaRPr sz="24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Fall 2019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11700" y="2022100"/>
            <a:ext cx="8520600" cy="217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Team members: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Project Manager: Lily Byan</a:t>
            </a:r>
            <a:endParaRPr sz="16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Facilitator: Justin Dom</a:t>
            </a:r>
            <a:endParaRPr sz="16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Customer Liason: Michael Santana</a:t>
            </a:r>
            <a:endParaRPr sz="16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Configuration Manager: Michael Batbouta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Customer: Elementary School Teachers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Instructor: </a:t>
            </a:r>
            <a:r>
              <a:rPr lang="en" sz="2400">
                <a:solidFill>
                  <a:schemeClr val="dk1"/>
                </a:solidFill>
              </a:rPr>
              <a:t>Professor James Daly*</a:t>
            </a: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*Please direct all inquiries to the instructor.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Model-Based View of System</a:t>
            </a:r>
            <a:endParaRPr b="1"/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6025" y="1263625"/>
            <a:ext cx="6451956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Demonstration</a:t>
            </a:r>
            <a:endParaRPr b="1"/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Further Development</a:t>
            </a:r>
            <a:endParaRPr b="1"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● Keeping an online profile of each individual user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● Saving the progress of a user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● Allowing the teacher to adjust default difficulties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● Allowing the teacher to add in their own questions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● Allowing the teacher to monitor the progress of the user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Acknowledgements</a:t>
            </a:r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Project Overview</a:t>
            </a:r>
            <a:endParaRPr b="1"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What is ArithMagic?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Educational game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Valuable learning tool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[picture to be inserted]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Project Overview</a:t>
            </a:r>
            <a:endParaRPr b="1"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Why ArithMagic?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Practice is necessary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Practice is also boring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[memey picture to be inserted]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[insert example of why practice is important]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Project Overview</a:t>
            </a:r>
            <a:endParaRPr b="1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633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Purpose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Supplements learning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Promotes study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Makes learning fun</a:t>
            </a:r>
            <a:endParaRPr sz="2400"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6950" y="1017725"/>
            <a:ext cx="2586200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Project Overview</a:t>
            </a:r>
            <a:endParaRPr b="1"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151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How?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Asks math problems in the form of a game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Incentivizes learning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Overview of Features</a:t>
            </a:r>
            <a:endParaRPr b="1"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Levels - adjust difficulty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Questions - varied types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Tutorial - teaching aspect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Score  - promotes competition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Timer - provides motivation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Domain Research</a:t>
            </a:r>
            <a:endParaRPr b="1"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/>
              <a:t>Model-Based View of System</a:t>
            </a:r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8738" y="1259650"/>
            <a:ext cx="6486525" cy="343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On-screen Show (16:9)</PresentationFormat>
  <Paragraphs>94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Average</vt:lpstr>
      <vt:lpstr>Arial</vt:lpstr>
      <vt:lpstr>Oswald</vt:lpstr>
      <vt:lpstr>Slate</vt:lpstr>
      <vt:lpstr>Overview of ArithMagic Software Engineering COMP 4110 University of Massachusetts Lowell Fall 2019</vt:lpstr>
      <vt:lpstr>Project Overview</vt:lpstr>
      <vt:lpstr>Project Overview</vt:lpstr>
      <vt:lpstr>PowerPoint Presentation</vt:lpstr>
      <vt:lpstr>Project Overview</vt:lpstr>
      <vt:lpstr>Project Overview</vt:lpstr>
      <vt:lpstr>Overview of Features</vt:lpstr>
      <vt:lpstr>Domain Research</vt:lpstr>
      <vt:lpstr>Model-Based View of System</vt:lpstr>
      <vt:lpstr>Model-Based View of System</vt:lpstr>
      <vt:lpstr>Demonstration</vt:lpstr>
      <vt:lpstr>Further Development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ArithMagic Software Engineering COMP 4110 University of Massachusetts Lowell Fall 2019</dc:title>
  <dc:creator>Michael Batbouta</dc:creator>
  <cp:lastModifiedBy>Michael Batbouta</cp:lastModifiedBy>
  <cp:revision>1</cp:revision>
  <dcterms:modified xsi:type="dcterms:W3CDTF">2019-12-09T01:24:04Z</dcterms:modified>
</cp:coreProperties>
</file>